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23" r:id="rId3"/>
    <p:sldId id="293" r:id="rId4"/>
    <p:sldId id="324" r:id="rId5"/>
    <p:sldId id="294" r:id="rId6"/>
    <p:sldId id="325" r:id="rId7"/>
    <p:sldId id="295" r:id="rId8"/>
    <p:sldId id="326" r:id="rId9"/>
    <p:sldId id="296" r:id="rId10"/>
    <p:sldId id="327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3" r:id="rId26"/>
    <p:sldId id="314" r:id="rId27"/>
    <p:sldId id="315" r:id="rId28"/>
  </p:sldIdLst>
  <p:sldSz cx="9144000" cy="6858000" type="screen4x3"/>
  <p:notesSz cx="6858000" cy="9144000"/>
  <p:custDataLst>
    <p:tags r:id="rId3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67" d="100"/>
          <a:sy n="67" d="100"/>
        </p:scale>
        <p:origin x="1362" y="108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65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72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36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36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61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45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Nguyễn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Thị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Hiền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,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fax,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,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, </a:t>
            </a:r>
            <a:r>
              <a:rPr lang="en-US" sz="2800" dirty="0" err="1" smtClean="0"/>
              <a:t>thâm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720"/>
            <a:ext cx="7696200" cy="609600"/>
          </a:xfrm>
        </p:spPr>
        <p:txBody>
          <a:bodyPr/>
          <a:lstStyle/>
          <a:p>
            <a:r>
              <a:rPr lang="en-US" sz="3600" dirty="0" smtClean="0"/>
              <a:t>VD: </a:t>
            </a:r>
            <a:r>
              <a:rPr lang="en-US" sz="3600" dirty="0" err="1" smtClean="0"/>
              <a:t>Thông</a:t>
            </a:r>
            <a:r>
              <a:rPr lang="en-US" sz="3600" dirty="0" smtClean="0"/>
              <a:t> tin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công</a:t>
            </a:r>
            <a:r>
              <a:rPr lang="en-US" sz="3600" dirty="0" smtClean="0"/>
              <a:t> ty </a:t>
            </a:r>
            <a:r>
              <a:rPr lang="en-US" sz="3600" dirty="0" err="1" smtClean="0"/>
              <a:t>Việt</a:t>
            </a:r>
            <a:r>
              <a:rPr lang="en-US" sz="3600" dirty="0" smtClean="0"/>
              <a:t> </a:t>
            </a:r>
            <a:r>
              <a:rPr lang="en-US" sz="3600" dirty="0" err="1" smtClean="0"/>
              <a:t>Tiến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3333" t="17391" r="14167" b="4052"/>
          <a:stretch/>
        </p:blipFill>
        <p:spPr>
          <a:xfrm>
            <a:off x="28575" y="1380357"/>
            <a:ext cx="8991600" cy="547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1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….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: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size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2390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04862" y="3371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739731"/>
              </p:ext>
            </p:extLst>
          </p:nvPr>
        </p:nvGraphicFramePr>
        <p:xfrm>
          <a:off x="304801" y="2209800"/>
          <a:ext cx="8704498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Worksheet" r:id="rId3" imgW="6067425" imgH="2571750" progId="Excel.Sheet.12">
                  <p:embed/>
                </p:oleObj>
              </mc:Choice>
              <mc:Fallback>
                <p:oleObj name="Worksheet" r:id="rId3" imgW="6067425" imgH="2571750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1" y="2209800"/>
                        <a:ext cx="8704498" cy="3962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1534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Bảng</a:t>
            </a:r>
            <a:r>
              <a:rPr lang="en-US" sz="2800" dirty="0" smtClean="0"/>
              <a:t>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gam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NPL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696200" cy="609600"/>
          </a:xfrm>
        </p:spPr>
        <p:txBody>
          <a:bodyPr/>
          <a:lstStyle/>
          <a:p>
            <a:r>
              <a:rPr lang="en-US" dirty="0" smtClean="0"/>
              <a:t>VD: </a:t>
            </a:r>
            <a:r>
              <a:rPr lang="en-US" dirty="0" err="1" smtClean="0"/>
              <a:t>Bảng</a:t>
            </a:r>
            <a:r>
              <a:rPr lang="en-US" dirty="0" smtClean="0"/>
              <a:t> HDSD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Picture 4" descr="G:\KHOA -\hinh\DSC006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28700"/>
            <a:ext cx="85344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981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endParaRPr lang="en-US" sz="2800" dirty="0" smtClean="0"/>
          </a:p>
          <a:p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: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dư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size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934200" cy="609600"/>
          </a:xfrm>
        </p:spPr>
        <p:txBody>
          <a:bodyPr/>
          <a:lstStyle/>
          <a:p>
            <a:r>
              <a:rPr lang="en-US" dirty="0" err="1" smtClean="0"/>
              <a:t>Vd</a:t>
            </a:r>
            <a:r>
              <a:rPr lang="en-US" dirty="0" smtClean="0"/>
              <a:t>: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góp</a:t>
            </a:r>
            <a:r>
              <a:rPr lang="en-US" dirty="0" smtClean="0"/>
              <a:t> ý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000" t="15911" r="33333" b="7015"/>
          <a:stretch/>
        </p:blipFill>
        <p:spPr>
          <a:xfrm>
            <a:off x="381000" y="1069230"/>
            <a:ext cx="7391400" cy="565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934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,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, packing list…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,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quyết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định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gián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VD: 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NPL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NCC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QLDDH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tích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cực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kịp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thời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luôn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email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ý </a:t>
            </a:r>
            <a:r>
              <a:rPr lang="en-US" sz="2800" dirty="0" err="1" smtClean="0">
                <a:solidFill>
                  <a:srgbClr val="FF0000"/>
                </a:solidFill>
              </a:rPr>
              <a:t>và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xem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xét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mọi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,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ý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chú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riêng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hoặc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làm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nổi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dõi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qua </a:t>
            </a:r>
            <a:r>
              <a:rPr lang="en-US" sz="2800" dirty="0" err="1" smtClean="0"/>
              <a:t>lời</a:t>
            </a:r>
            <a:r>
              <a:rPr lang="en-US" sz="2800" dirty="0" smtClean="0"/>
              <a:t> </a:t>
            </a:r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ghi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chép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endParaRPr lang="en-US" sz="2800" dirty="0" smtClean="0"/>
          </a:p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gấp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endParaRPr lang="en-US" sz="2800" dirty="0" smtClean="0"/>
          </a:p>
          <a:p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đôn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Chuẩn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bị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kỹ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lưỡng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cục</a:t>
            </a:r>
            <a:r>
              <a:rPr lang="en-US" sz="2800" dirty="0" smtClean="0"/>
              <a:t> </a:t>
            </a:r>
            <a:r>
              <a:rPr lang="en-US" sz="2800" dirty="0" err="1" smtClean="0"/>
              <a:t>chặt</a:t>
            </a:r>
            <a:r>
              <a:rPr lang="en-US" sz="2800" dirty="0" smtClean="0"/>
              <a:t> </a:t>
            </a:r>
            <a:r>
              <a:rPr lang="en-US" sz="2800" dirty="0" err="1" smtClean="0"/>
              <a:t>chẽ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dàn</a:t>
            </a:r>
            <a:r>
              <a:rPr lang="en-US" sz="2800" dirty="0" smtClean="0"/>
              <a:t> ý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ngắn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, </a:t>
            </a:r>
            <a:r>
              <a:rPr lang="en-US" sz="2800" dirty="0" err="1" smtClean="0"/>
              <a:t>súc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Nhấn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>
                <a:solidFill>
                  <a:srgbClr val="FF0000"/>
                </a:solidFill>
              </a:rPr>
              <a:t>quan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  <a:p>
            <a:r>
              <a:rPr lang="en-US" sz="2800" dirty="0" err="1" smtClean="0">
                <a:solidFill>
                  <a:srgbClr val="FF0000"/>
                </a:solidFill>
              </a:rPr>
              <a:t>Cập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liên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tục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nắm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giữ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hay </a:t>
            </a:r>
            <a:r>
              <a:rPr lang="en-US" sz="2800" dirty="0" err="1" smtClean="0">
                <a:solidFill>
                  <a:srgbClr val="FF0000"/>
                </a:solidFill>
              </a:rPr>
              <a:t>trì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hoãn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phổ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mỗi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một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endParaRPr lang="en-US" sz="2800" dirty="0" smtClean="0"/>
          </a:p>
          <a:p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xác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từ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nhận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thông</a:t>
            </a:r>
            <a:r>
              <a:rPr lang="en-US" sz="2800" dirty="0" smtClean="0">
                <a:solidFill>
                  <a:srgbClr val="FF0000"/>
                </a:solidFill>
              </a:rPr>
              <a:t> tin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,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mực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gỏ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ban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,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cam </a:t>
            </a:r>
            <a:r>
              <a:rPr lang="en-US" sz="2800" dirty="0" err="1" smtClean="0"/>
              <a:t>kết</a:t>
            </a:r>
            <a:r>
              <a:rPr lang="en-US" sz="2800" dirty="0" smtClean="0"/>
              <a:t>…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cận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đánh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 </a:t>
            </a:r>
            <a:r>
              <a:rPr lang="en-US" sz="2600" dirty="0" err="1" smtClean="0"/>
              <a:t>có</a:t>
            </a:r>
            <a:r>
              <a:rPr lang="en-US" sz="2600" dirty="0" smtClean="0"/>
              <a:t> 3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: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chào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 -&gt; </a:t>
            </a:r>
            <a:r>
              <a:rPr lang="en-US" sz="2600" dirty="0" err="1" smtClean="0"/>
              <a:t>Trao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Chấp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-&gt;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gặp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: 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qua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: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lưu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thiệu</a:t>
            </a:r>
            <a:r>
              <a:rPr lang="en-US" sz="2600" dirty="0" smtClean="0"/>
              <a:t> </a:t>
            </a:r>
            <a:r>
              <a:rPr lang="en-US" sz="2600" dirty="0" err="1" smtClean="0"/>
              <a:t>mình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,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đâu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, </a:t>
            </a:r>
            <a:r>
              <a:rPr lang="en-US" sz="2600" dirty="0" err="1" smtClean="0"/>
              <a:t>lý</a:t>
            </a:r>
            <a:r>
              <a:rPr lang="en-US" sz="2600" dirty="0" smtClean="0"/>
              <a:t> do </a:t>
            </a:r>
            <a:r>
              <a:rPr lang="en-US" sz="2600" dirty="0" err="1" smtClean="0"/>
              <a:t>gọi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mỉm</a:t>
            </a:r>
            <a:r>
              <a:rPr lang="en-US" sz="2600" dirty="0" smtClean="0"/>
              <a:t> </a:t>
            </a:r>
            <a:r>
              <a:rPr lang="en-US" sz="2600" dirty="0" err="1" smtClean="0"/>
              <a:t>cười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Sẵn</a:t>
            </a:r>
            <a:r>
              <a:rPr lang="en-US" sz="2600" dirty="0" smtClean="0"/>
              <a:t> </a:t>
            </a:r>
            <a:r>
              <a:rPr lang="en-US" sz="2600" dirty="0" err="1" smtClean="0"/>
              <a:t>sàng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goi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cuộc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hưởng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Ấn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ràng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tiếp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Biết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đạt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thỏa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vi-VN" sz="2600" dirty="0" smtClean="0">
                <a:solidFill>
                  <a:srgbClr val="FF0000"/>
                </a:solidFill>
              </a:rPr>
              <a:t>TRÁNH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nhìn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mắt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hoạch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báo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do, </a:t>
            </a:r>
            <a:r>
              <a:rPr lang="en-US" sz="2600" dirty="0" err="1" smtClean="0"/>
              <a:t>quyền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hết</a:t>
            </a:r>
            <a:r>
              <a:rPr lang="en-US" sz="2600" dirty="0" smtClean="0"/>
              <a:t> </a:t>
            </a:r>
            <a:r>
              <a:rPr lang="en-US" sz="2600" dirty="0" err="1" smtClean="0"/>
              <a:t>tất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ngay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buổi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Lảng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ý </a:t>
            </a:r>
            <a:r>
              <a:rPr lang="en-US" sz="2600" dirty="0" err="1" smtClean="0"/>
              <a:t>kiến</a:t>
            </a:r>
            <a:r>
              <a:rPr lang="en-US" sz="2600" dirty="0" smtClean="0"/>
              <a:t> </a:t>
            </a:r>
            <a:r>
              <a:rPr lang="en-US" sz="2600" dirty="0" err="1" smtClean="0"/>
              <a:t>phản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hay </a:t>
            </a:r>
            <a:r>
              <a:rPr lang="en-US" sz="2600" dirty="0" err="1" smtClean="0"/>
              <a:t>nghi</a:t>
            </a:r>
            <a:r>
              <a:rPr lang="en-US" sz="2600" dirty="0" smtClean="0"/>
              <a:t> </a:t>
            </a:r>
            <a:r>
              <a:rPr lang="en-US" sz="2600" dirty="0" err="1" smtClean="0"/>
              <a:t>ngờ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ngoài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Tìm</a:t>
            </a:r>
            <a:r>
              <a:rPr lang="en-US" sz="2600" dirty="0" smtClean="0"/>
              <a:t> </a:t>
            </a:r>
            <a:r>
              <a:rPr lang="en-US" sz="2600" dirty="0" err="1" smtClean="0"/>
              <a:t>hiểu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phòng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nối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, </a:t>
            </a:r>
            <a:r>
              <a:rPr lang="en-US" sz="2600" dirty="0" err="1" smtClean="0"/>
              <a:t>cử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ý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kèm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tài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Danh</a:t>
            </a:r>
            <a:r>
              <a:rPr lang="en-US" sz="2600" dirty="0" smtClean="0"/>
              <a:t> </a:t>
            </a:r>
            <a:r>
              <a:rPr lang="en-US" sz="2600" dirty="0" err="1" smtClean="0"/>
              <a:t>thiếp</a:t>
            </a:r>
            <a:r>
              <a:rPr lang="en-US" sz="2600" dirty="0" smtClean="0"/>
              <a:t>, catalogue…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,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đóng</a:t>
            </a:r>
            <a:r>
              <a:rPr lang="en-US" sz="2600" dirty="0" smtClean="0"/>
              <a:t> </a:t>
            </a:r>
            <a:r>
              <a:rPr lang="en-US" sz="2600" dirty="0" err="1" smtClean="0"/>
              <a:t>gói</a:t>
            </a:r>
            <a:r>
              <a:rPr lang="en-US" sz="2600" dirty="0" smtClean="0"/>
              <a:t>,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,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….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/ </a:t>
            </a:r>
            <a:r>
              <a:rPr lang="en-US" sz="2600" dirty="0" err="1" smtClean="0"/>
              <a:t>sổ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 </a:t>
            </a:r>
            <a:r>
              <a:rPr lang="en-US" sz="2600" dirty="0" err="1" smtClean="0"/>
              <a:t>bàn</a:t>
            </a:r>
            <a:r>
              <a:rPr lang="en-US" sz="2600" dirty="0" smtClean="0"/>
              <a:t> </a:t>
            </a:r>
            <a:r>
              <a:rPr lang="en-US" sz="2600" dirty="0" err="1" smtClean="0"/>
              <a:t>cãi</a:t>
            </a:r>
            <a:r>
              <a:rPr lang="en-US" sz="2600" dirty="0" smtClean="0"/>
              <a:t> </a:t>
            </a:r>
            <a:r>
              <a:rPr lang="en-US" sz="2600" dirty="0" err="1" smtClean="0"/>
              <a:t>tranh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 </a:t>
            </a:r>
            <a:r>
              <a:rPr lang="en-US" sz="2600" dirty="0" err="1" smtClean="0"/>
              <a:t>khai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khoản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hợp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cập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mà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trái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-  </a:t>
            </a:r>
            <a:r>
              <a:rPr lang="en-US" sz="2600" dirty="0" err="1" smtClean="0"/>
              <a:t>Nghe</a:t>
            </a:r>
            <a:r>
              <a:rPr lang="en-US" sz="2600" dirty="0" smtClean="0"/>
              <a:t>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phía</a:t>
            </a:r>
            <a:r>
              <a:rPr lang="en-US" sz="2600" dirty="0" smtClean="0"/>
              <a:t> </a:t>
            </a:r>
            <a:r>
              <a:rPr lang="en-US" sz="2600" dirty="0" err="1" smtClean="0"/>
              <a:t>bên</a:t>
            </a:r>
            <a:r>
              <a:rPr lang="en-US" sz="2600" dirty="0" smtClean="0"/>
              <a:t> </a:t>
            </a:r>
            <a:r>
              <a:rPr lang="en-US" sz="2600" dirty="0" err="1" smtClean="0"/>
              <a:t>kia</a:t>
            </a:r>
            <a:r>
              <a:rPr lang="en-US" sz="2600" dirty="0" smtClean="0"/>
              <a:t>,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biên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,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ý.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nào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ít</a:t>
            </a:r>
            <a:r>
              <a:rPr lang="en-US" sz="2600" dirty="0" smtClean="0"/>
              <a:t> </a:t>
            </a:r>
            <a:r>
              <a:rPr lang="en-US" sz="2600" dirty="0" err="1" smtClean="0"/>
              <a:t>cảm</a:t>
            </a:r>
            <a:r>
              <a:rPr lang="en-US" sz="2600" dirty="0" smtClean="0"/>
              <a:t> </a:t>
            </a:r>
            <a:r>
              <a:rPr lang="en-US" sz="2600" dirty="0" err="1" smtClean="0"/>
              <a:t>xúc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kiện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huống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r>
              <a:rPr lang="en-US" sz="2600" dirty="0" smtClean="0"/>
              <a:t> </a:t>
            </a:r>
            <a:r>
              <a:rPr lang="en-US" sz="2600" dirty="0" err="1" smtClean="0"/>
              <a:t>lợi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xin</a:t>
            </a: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, </a:t>
            </a:r>
            <a:r>
              <a:rPr lang="en-US" sz="2600" dirty="0" err="1" smtClean="0"/>
              <a:t>hoặc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này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đê</a:t>
            </a:r>
            <a:r>
              <a:rPr lang="en-US" sz="2600" dirty="0" smtClean="0"/>
              <a:t>: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3127</TotalTime>
  <Words>1321</Words>
  <Application>Microsoft Office PowerPoint</Application>
  <PresentationFormat>On-screen Show (4:3)</PresentationFormat>
  <Paragraphs>204</Paragraphs>
  <Slides>27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Wingdings</vt:lpstr>
      <vt:lpstr>871TGp_picture_light_ani</vt:lpstr>
      <vt:lpstr>Worksheet</vt:lpstr>
      <vt:lpstr>GV: Nguyễn Thị Hiền</vt:lpstr>
      <vt:lpstr>PowerPoint Presentation</vt:lpstr>
      <vt:lpstr>I. Kiểm soát và truyền đạt thông tin</vt:lpstr>
      <vt:lpstr>VD: Thông tin về công ty Việt Tiến</vt:lpstr>
      <vt:lpstr>I. Kiểm soát và truyền đạt thông tin</vt:lpstr>
      <vt:lpstr>VD: Bảng số lượng đơn hàng</vt:lpstr>
      <vt:lpstr>I. Kiểm soát và truyền đạt thông tin</vt:lpstr>
      <vt:lpstr>VD: Bảng HDSD nguyên phụ liệu</vt:lpstr>
      <vt:lpstr>I. Kiểm soát và truyền đạt thông tin</vt:lpstr>
      <vt:lpstr>Vd: Về góp ý của khách hàng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128</cp:revision>
  <dcterms:created xsi:type="dcterms:W3CDTF">2013-12-02T23:45:18Z</dcterms:created>
  <dcterms:modified xsi:type="dcterms:W3CDTF">2020-05-05T04:09:00Z</dcterms:modified>
</cp:coreProperties>
</file>